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72" r:id="rId3"/>
    <p:sldId id="271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565"/>
    <a:srgbClr val="B0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522" autoAdjust="0"/>
  </p:normalViewPr>
  <p:slideViewPr>
    <p:cSldViewPr>
      <p:cViewPr varScale="1">
        <p:scale>
          <a:sx n="66" d="100"/>
          <a:sy n="66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811E3-07BA-459A-8BB9-FE30100FF1C5}" type="datetimeFigureOut">
              <a:rPr lang="fr-FR" smtClean="0"/>
              <a:pPr/>
              <a:t>23/05/2014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7966-C7EC-44D2-82BC-DD4B080B18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059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2777F-876E-4228-889B-FD74D9E85C8A}" type="datetimeFigureOut">
              <a:rPr lang="fr-FR" smtClean="0"/>
              <a:pPr/>
              <a:t>23/05/2014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20F69-48B8-4C8F-BBDA-0237527526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1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5014775" indent="-34592734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2071B0-3CBA-4956-BDE8-D8F4E27EB6E6}" type="slidenum">
              <a:rPr lang="fr-FR" altLang="fr-FR" sz="1200"/>
              <a:pPr eaLnBrk="1" hangingPunct="1">
                <a:spcBef>
                  <a:spcPct val="0"/>
                </a:spcBef>
              </a:pPr>
              <a:t>1</a:t>
            </a:fld>
            <a:endParaRPr lang="fr-FR" altLang="fr-FR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568346" y="6470710"/>
            <a:ext cx="468150" cy="25241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532440" y="6453336"/>
            <a:ext cx="609398" cy="402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0" y="1306488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3175" y="-4251"/>
            <a:ext cx="9150350" cy="1335345"/>
          </a:xfrm>
          <a:prstGeom prst="rect">
            <a:avLst/>
          </a:prstGeom>
          <a:blipFill dpi="0" rotWithShape="1">
            <a:blip r:embed="rId2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49832" y="79803"/>
            <a:ext cx="8933985" cy="1155330"/>
            <a:chOff x="411136" y="5025620"/>
            <a:chExt cx="8933985" cy="1155330"/>
          </a:xfrm>
        </p:grpSpPr>
        <p:pic>
          <p:nvPicPr>
            <p:cNvPr id="14" name="Picture 2" descr="D:\Documents\lardy-j\Documents\Projet_ANOPACy\LogosANOPACy\LogosPartenaires\MIP_trans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311" y="5106909"/>
              <a:ext cx="1491810" cy="739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:\Documents\lardy-j\Documents\Projet_ANOPACy\LogosANOPACy\LogosPartenaires\UMaine_trans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5171732"/>
              <a:ext cx="1325563" cy="60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:\Documents\lardy-j\Documents\Projet_ANOPACy\LogosANOPACy\LogosPartenaires\Centrale_trans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079" y="5025620"/>
              <a:ext cx="1001563" cy="1155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:\Documents\lardy-j\Documents\Projet_ANOPACy\LogosANOPACy\LogosPartenaires\LogoUnivNantes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36" y="5085184"/>
              <a:ext cx="1438275" cy="782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1968" y="6404124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568346" y="6470710"/>
            <a:ext cx="468150" cy="25241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4757" y="-1721"/>
            <a:ext cx="9175439" cy="1323439"/>
          </a:xfrm>
          <a:prstGeom prst="rect">
            <a:avLst/>
          </a:prstGeom>
          <a:blipFill dpi="0" rotWithShape="1">
            <a:blip r:embed="rId2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734" b="247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>
            <a:grpSpLocks noChangeAspect="1"/>
          </p:cNvGrpSpPr>
          <p:nvPr userDrawn="1"/>
        </p:nvGrpSpPr>
        <p:grpSpPr>
          <a:xfrm>
            <a:off x="179512" y="81923"/>
            <a:ext cx="8823702" cy="837990"/>
            <a:chOff x="587728" y="5024629"/>
            <a:chExt cx="12165250" cy="1155330"/>
          </a:xfrm>
        </p:grpSpPr>
        <p:pic>
          <p:nvPicPr>
            <p:cNvPr id="13" name="Picture 2" descr="D:\Documents\lardy-j\Documents\Projet_ANOPACy\LogosANOPACy\LogosPartenaires\MIP_trans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1168" y="5106909"/>
              <a:ext cx="1491810" cy="73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:\Documents\lardy-j\Documents\Projet_ANOPACy\LogosANOPACy\LogosPartenaires\UMaine_trans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763" y="5171733"/>
              <a:ext cx="1325563" cy="60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:\Documents\lardy-j\Documents\Projet_ANOPACy\LogosANOPACy\LogosPartenaires\Centrale_trans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265" y="5024629"/>
              <a:ext cx="1001563" cy="1155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:\Documents\lardy-j\Documents\Projet_ANOPACy\LogosANOPACy\LogosPartenaires\LogoUnivNantes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28" y="5085184"/>
              <a:ext cx="1438275" cy="782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25"/>
          <p:cNvSpPr>
            <a:spLocks noChangeArrowheads="1"/>
          </p:cNvSpPr>
          <p:nvPr userDrawn="1"/>
        </p:nvSpPr>
        <p:spPr bwMode="auto">
          <a:xfrm>
            <a:off x="1594" y="993428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512" y="1102205"/>
            <a:ext cx="8784976" cy="814627"/>
          </a:xfrm>
        </p:spPr>
        <p:txBody>
          <a:bodyPr/>
          <a:lstStyle/>
          <a:p>
            <a:r>
              <a:rPr lang="fr-FR" dirty="0" smtClean="0"/>
              <a:t>Cliquez pour modifier le </a:t>
            </a:r>
            <a:r>
              <a:rPr lang="fr-FR" dirty="0" smtClean="0"/>
              <a:t>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7981"/>
            <a:ext cx="8229600" cy="4209331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1968" y="6404124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568346" y="6470710"/>
            <a:ext cx="468150" cy="25241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757" y="-1721"/>
            <a:ext cx="9175439" cy="1323439"/>
          </a:xfrm>
          <a:prstGeom prst="rect">
            <a:avLst/>
          </a:prstGeom>
          <a:blipFill dpi="0" rotWithShape="1">
            <a:blip r:embed="rId2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734" b="247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>
            <a:grpSpLocks noChangeAspect="1"/>
          </p:cNvGrpSpPr>
          <p:nvPr userDrawn="1"/>
        </p:nvGrpSpPr>
        <p:grpSpPr>
          <a:xfrm>
            <a:off x="179512" y="81923"/>
            <a:ext cx="8823702" cy="837990"/>
            <a:chOff x="587728" y="5024629"/>
            <a:chExt cx="12165250" cy="1155330"/>
          </a:xfrm>
        </p:grpSpPr>
        <p:pic>
          <p:nvPicPr>
            <p:cNvPr id="13" name="Picture 2" descr="D:\Documents\lardy-j\Documents\Projet_ANOPACy\LogosANOPACy\LogosPartenaires\MIP_trans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1168" y="5106909"/>
              <a:ext cx="1491810" cy="73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:\Documents\lardy-j\Documents\Projet_ANOPACy\LogosANOPACy\LogosPartenaires\UMaine_trans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763" y="5171733"/>
              <a:ext cx="1325563" cy="60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:\Documents\lardy-j\Documents\Projet_ANOPACy\LogosANOPACy\LogosPartenaires\Centrale_trans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265" y="5024629"/>
              <a:ext cx="1001563" cy="1155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:\Documents\lardy-j\Documents\Projet_ANOPACy\LogosANOPACy\LogosPartenaires\LogoUnivNantes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28" y="5085184"/>
              <a:ext cx="1438275" cy="782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25"/>
          <p:cNvSpPr>
            <a:spLocks noChangeArrowheads="1"/>
          </p:cNvSpPr>
          <p:nvPr userDrawn="1"/>
        </p:nvSpPr>
        <p:spPr bwMode="auto">
          <a:xfrm>
            <a:off x="1594" y="993428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33872"/>
            <a:ext cx="864096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1968" y="6404124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568346" y="6470710"/>
            <a:ext cx="468150" cy="25241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4757" y="-1721"/>
            <a:ext cx="9175439" cy="1323439"/>
          </a:xfrm>
          <a:prstGeom prst="rect">
            <a:avLst/>
          </a:prstGeom>
          <a:blipFill dpi="0" rotWithShape="1">
            <a:blip r:embed="rId2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734" b="247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>
            <a:grpSpLocks noChangeAspect="1"/>
          </p:cNvGrpSpPr>
          <p:nvPr userDrawn="1"/>
        </p:nvGrpSpPr>
        <p:grpSpPr>
          <a:xfrm>
            <a:off x="179512" y="81923"/>
            <a:ext cx="8823702" cy="837990"/>
            <a:chOff x="587728" y="5024629"/>
            <a:chExt cx="12165250" cy="1155330"/>
          </a:xfrm>
        </p:grpSpPr>
        <p:pic>
          <p:nvPicPr>
            <p:cNvPr id="12" name="Picture 2" descr="D:\Documents\lardy-j\Documents\Projet_ANOPACy\LogosANOPACy\LogosPartenaires\MIP_trans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1168" y="5106909"/>
              <a:ext cx="1491810" cy="73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Documents\lardy-j\Documents\Projet_ANOPACy\LogosANOPACy\LogosPartenaires\UMaine_trans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763" y="5171733"/>
              <a:ext cx="1325563" cy="60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:\Documents\lardy-j\Documents\Projet_ANOPACy\LogosANOPACy\LogosPartenaires\Centrale_trans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265" y="5024629"/>
              <a:ext cx="1001563" cy="1155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:\Documents\lardy-j\Documents\Projet_ANOPACy\LogosANOPACy\LogosPartenaires\LogoUnivNantes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28" y="5085184"/>
              <a:ext cx="1438275" cy="782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25"/>
          <p:cNvSpPr>
            <a:spLocks noChangeArrowheads="1"/>
          </p:cNvSpPr>
          <p:nvPr userDrawn="1"/>
        </p:nvSpPr>
        <p:spPr bwMode="auto">
          <a:xfrm>
            <a:off x="1594" y="993428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0188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852937"/>
            <a:ext cx="4040188" cy="3273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2060848"/>
            <a:ext cx="4041775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852937"/>
            <a:ext cx="4041775" cy="3273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11" name="Rectangle 25"/>
          <p:cNvSpPr>
            <a:spLocks noChangeArrowheads="1"/>
          </p:cNvSpPr>
          <p:nvPr userDrawn="1"/>
        </p:nvSpPr>
        <p:spPr bwMode="auto">
          <a:xfrm>
            <a:off x="1968" y="6404124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-4757" y="-1721"/>
            <a:ext cx="9175439" cy="1323439"/>
          </a:xfrm>
          <a:prstGeom prst="rect">
            <a:avLst/>
          </a:prstGeom>
          <a:blipFill dpi="0" rotWithShape="1">
            <a:blip r:embed="rId2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734" b="247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>
            <a:grpSpLocks noChangeAspect="1"/>
          </p:cNvGrpSpPr>
          <p:nvPr userDrawn="1"/>
        </p:nvGrpSpPr>
        <p:grpSpPr>
          <a:xfrm>
            <a:off x="179512" y="81923"/>
            <a:ext cx="8823702" cy="837990"/>
            <a:chOff x="587728" y="5024629"/>
            <a:chExt cx="12165250" cy="1155330"/>
          </a:xfrm>
        </p:grpSpPr>
        <p:pic>
          <p:nvPicPr>
            <p:cNvPr id="15" name="Picture 2" descr="D:\Documents\lardy-j\Documents\Projet_ANOPACy\LogosANOPACy\LogosPartenaires\MIP_trans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1168" y="5106909"/>
              <a:ext cx="1491810" cy="73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:\Documents\lardy-j\Documents\Projet_ANOPACy\LogosANOPACy\LogosPartenaires\UMaine_trans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763" y="5171733"/>
              <a:ext cx="1325563" cy="60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:\Documents\lardy-j\Documents\Projet_ANOPACy\LogosANOPACy\LogosPartenaires\Centrale_trans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265" y="5024629"/>
              <a:ext cx="1001563" cy="1155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D:\Documents\lardy-j\Documents\Projet_ANOPACy\LogosANOPACy\LogosPartenaires\LogoUnivNantes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28" y="5085184"/>
              <a:ext cx="1438275" cy="782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25"/>
          <p:cNvSpPr>
            <a:spLocks noChangeArrowheads="1"/>
          </p:cNvSpPr>
          <p:nvPr userDrawn="1"/>
        </p:nvSpPr>
        <p:spPr bwMode="auto">
          <a:xfrm>
            <a:off x="1594" y="993428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1968" y="6404124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568346" y="6470710"/>
            <a:ext cx="468150" cy="25241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4757" y="-1721"/>
            <a:ext cx="9175439" cy="1323439"/>
          </a:xfrm>
          <a:prstGeom prst="rect">
            <a:avLst/>
          </a:prstGeom>
          <a:blipFill dpi="0" rotWithShape="1">
            <a:blip r:embed="rId2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734" b="247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>
            <a:grpSpLocks noChangeAspect="1"/>
          </p:cNvGrpSpPr>
          <p:nvPr userDrawn="1"/>
        </p:nvGrpSpPr>
        <p:grpSpPr>
          <a:xfrm>
            <a:off x="179512" y="81923"/>
            <a:ext cx="8823702" cy="837990"/>
            <a:chOff x="587728" y="5024629"/>
            <a:chExt cx="12165250" cy="1155330"/>
          </a:xfrm>
        </p:grpSpPr>
        <p:pic>
          <p:nvPicPr>
            <p:cNvPr id="12" name="Picture 2" descr="D:\Documents\lardy-j\Documents\Projet_ANOPACy\LogosANOPACy\LogosPartenaires\MIP_trans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1168" y="5106909"/>
              <a:ext cx="1491810" cy="73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Documents\lardy-j\Documents\Projet_ANOPACy\LogosANOPACy\LogosPartenaires\UMaine_trans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763" y="5171733"/>
              <a:ext cx="1325563" cy="60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:\Documents\lardy-j\Documents\Projet_ANOPACy\LogosANOPACy\LogosPartenaires\Centrale_trans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265" y="5024629"/>
              <a:ext cx="1001563" cy="1155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:\Documents\lardy-j\Documents\Projet_ANOPACy\LogosANOPACy\LogosPartenaires\LogoUnivNantes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28" y="5085184"/>
              <a:ext cx="1438275" cy="782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25"/>
          <p:cNvSpPr>
            <a:spLocks noChangeArrowheads="1"/>
          </p:cNvSpPr>
          <p:nvPr userDrawn="1"/>
        </p:nvSpPr>
        <p:spPr bwMode="auto">
          <a:xfrm>
            <a:off x="1594" y="993428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5"/>
          <p:cNvSpPr>
            <a:spLocks noChangeArrowheads="1"/>
          </p:cNvSpPr>
          <p:nvPr userDrawn="1"/>
        </p:nvSpPr>
        <p:spPr bwMode="auto">
          <a:xfrm>
            <a:off x="1968" y="6404124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568346" y="6470710"/>
            <a:ext cx="468150" cy="25241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4757" y="-1721"/>
            <a:ext cx="9175439" cy="1323439"/>
          </a:xfrm>
          <a:prstGeom prst="rect">
            <a:avLst/>
          </a:prstGeom>
          <a:blipFill dpi="0" rotWithShape="1">
            <a:blip r:embed="rId2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734" b="247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>
            <a:grpSpLocks noChangeAspect="1"/>
          </p:cNvGrpSpPr>
          <p:nvPr userDrawn="1"/>
        </p:nvGrpSpPr>
        <p:grpSpPr>
          <a:xfrm>
            <a:off x="179512" y="81923"/>
            <a:ext cx="8823702" cy="837990"/>
            <a:chOff x="587728" y="5024629"/>
            <a:chExt cx="12165250" cy="1155330"/>
          </a:xfrm>
        </p:grpSpPr>
        <p:pic>
          <p:nvPicPr>
            <p:cNvPr id="6" name="Picture 2" descr="D:\Documents\lardy-j\Documents\Projet_ANOPACy\LogosANOPACy\LogosPartenaires\MIP_trans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1168" y="5106909"/>
              <a:ext cx="1491810" cy="73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D:\Documents\lardy-j\Documents\Projet_ANOPACy\LogosANOPACy\LogosPartenaires\UMaine_trans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763" y="5171733"/>
              <a:ext cx="1325563" cy="60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D:\Documents\lardy-j\Documents\Projet_ANOPACy\LogosANOPACy\LogosPartenaires\Centrale_trans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265" y="5024629"/>
              <a:ext cx="1001563" cy="1155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:\Documents\lardy-j\Documents\Projet_ANOPACy\LogosANOPACy\LogosPartenaires\LogoUnivNantes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28" y="5085184"/>
              <a:ext cx="1438275" cy="782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1594" y="993428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042639"/>
            <a:ext cx="3008313" cy="10705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42640"/>
            <a:ext cx="5111750" cy="50835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1968" y="6404124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568346" y="6470710"/>
            <a:ext cx="468150" cy="25241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4757" y="-1721"/>
            <a:ext cx="9175439" cy="1323439"/>
          </a:xfrm>
          <a:prstGeom prst="rect">
            <a:avLst/>
          </a:prstGeom>
          <a:blipFill dpi="0" rotWithShape="1">
            <a:blip r:embed="rId2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734" b="247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>
            <a:grpSpLocks noChangeAspect="1"/>
          </p:cNvGrpSpPr>
          <p:nvPr userDrawn="1"/>
        </p:nvGrpSpPr>
        <p:grpSpPr>
          <a:xfrm>
            <a:off x="179512" y="81923"/>
            <a:ext cx="8823702" cy="837990"/>
            <a:chOff x="587728" y="5024629"/>
            <a:chExt cx="12165250" cy="1155330"/>
          </a:xfrm>
        </p:grpSpPr>
        <p:pic>
          <p:nvPicPr>
            <p:cNvPr id="14" name="Picture 2" descr="D:\Documents\lardy-j\Documents\Projet_ANOPACy\LogosANOPACy\LogosPartenaires\MIP_trans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1168" y="5106909"/>
              <a:ext cx="1491810" cy="73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:\Documents\lardy-j\Documents\Projet_ANOPACy\LogosANOPACy\LogosPartenaires\UMaine_trans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763" y="5171733"/>
              <a:ext cx="1325563" cy="60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:\Documents\lardy-j\Documents\Projet_ANOPACy\LogosANOPACy\LogosPartenaires\Centrale_trans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265" y="5024629"/>
              <a:ext cx="1001563" cy="1155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:\Documents\lardy-j\Documents\Projet_ANOPACy\LogosANOPACy\LogosPartenaires\LogoUnivNantes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28" y="5085184"/>
              <a:ext cx="1438275" cy="782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25"/>
          <p:cNvSpPr>
            <a:spLocks noChangeArrowheads="1"/>
          </p:cNvSpPr>
          <p:nvPr userDrawn="1"/>
        </p:nvSpPr>
        <p:spPr bwMode="auto">
          <a:xfrm>
            <a:off x="1594" y="993428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1968" y="6404124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568346" y="6470710"/>
            <a:ext cx="468150" cy="25241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4757" y="-1721"/>
            <a:ext cx="9175439" cy="1323439"/>
          </a:xfrm>
          <a:prstGeom prst="rect">
            <a:avLst/>
          </a:prstGeom>
          <a:blipFill dpi="0" rotWithShape="1">
            <a:blip r:embed="rId2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734" b="247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>
            <a:grpSpLocks noChangeAspect="1"/>
          </p:cNvGrpSpPr>
          <p:nvPr userDrawn="1"/>
        </p:nvGrpSpPr>
        <p:grpSpPr>
          <a:xfrm>
            <a:off x="179512" y="81923"/>
            <a:ext cx="8823702" cy="837990"/>
            <a:chOff x="587728" y="5024629"/>
            <a:chExt cx="12165250" cy="1155330"/>
          </a:xfrm>
        </p:grpSpPr>
        <p:pic>
          <p:nvPicPr>
            <p:cNvPr id="14" name="Picture 2" descr="D:\Documents\lardy-j\Documents\Projet_ANOPACy\LogosANOPACy\LogosPartenaires\MIP_trans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1168" y="5106909"/>
              <a:ext cx="1491810" cy="73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:\Documents\lardy-j\Documents\Projet_ANOPACy\LogosANOPACy\LogosPartenaires\UMaine_trans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763" y="5171733"/>
              <a:ext cx="1325563" cy="60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:\Documents\lardy-j\Documents\Projet_ANOPACy\LogosANOPACy\LogosPartenaires\Centrale_trans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265" y="5024629"/>
              <a:ext cx="1001563" cy="1155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:\Documents\lardy-j\Documents\Projet_ANOPACy\LogosANOPACy\LogosPartenaires\LogoUnivNantes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28" y="5085184"/>
              <a:ext cx="1438275" cy="782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25"/>
          <p:cNvSpPr>
            <a:spLocks noChangeArrowheads="1"/>
          </p:cNvSpPr>
          <p:nvPr userDrawn="1"/>
        </p:nvSpPr>
        <p:spPr bwMode="auto">
          <a:xfrm>
            <a:off x="1594" y="993428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794" y="1133872"/>
            <a:ext cx="82296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348880"/>
            <a:ext cx="8229600" cy="377728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1968" y="6404124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568346" y="6470710"/>
            <a:ext cx="468150" cy="25241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4757" y="-1721"/>
            <a:ext cx="9175439" cy="1323439"/>
          </a:xfrm>
          <a:prstGeom prst="rect">
            <a:avLst/>
          </a:prstGeom>
          <a:blipFill dpi="0" rotWithShape="1">
            <a:blip r:embed="rId2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734" b="247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>
            <a:grpSpLocks noChangeAspect="1"/>
          </p:cNvGrpSpPr>
          <p:nvPr userDrawn="1"/>
        </p:nvGrpSpPr>
        <p:grpSpPr>
          <a:xfrm>
            <a:off x="179512" y="81923"/>
            <a:ext cx="8823702" cy="837990"/>
            <a:chOff x="587728" y="5024629"/>
            <a:chExt cx="12165250" cy="1155330"/>
          </a:xfrm>
        </p:grpSpPr>
        <p:pic>
          <p:nvPicPr>
            <p:cNvPr id="13" name="Picture 2" descr="D:\Documents\lardy-j\Documents\Projet_ANOPACy\LogosANOPACy\LogosPartenaires\MIP_trans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1168" y="5106909"/>
              <a:ext cx="1491810" cy="73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:\Documents\lardy-j\Documents\Projet_ANOPACy\LogosANOPACy\LogosPartenaires\UMaine_trans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763" y="5171733"/>
              <a:ext cx="1325563" cy="60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:\Documents\lardy-j\Documents\Projet_ANOPACy\LogosANOPACy\LogosPartenaires\Centrale_trans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265" y="5024629"/>
              <a:ext cx="1001563" cy="1155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:\Documents\lardy-j\Documents\Projet_ANOPACy\LogosANOPACy\LogosPartenaires\LogoUnivNantes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28" y="5085184"/>
              <a:ext cx="1438275" cy="782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25"/>
          <p:cNvSpPr>
            <a:spLocks noChangeArrowheads="1"/>
          </p:cNvSpPr>
          <p:nvPr userDrawn="1"/>
        </p:nvSpPr>
        <p:spPr bwMode="auto">
          <a:xfrm>
            <a:off x="1594" y="993428"/>
            <a:ext cx="9144000" cy="49212"/>
          </a:xfrm>
          <a:prstGeom prst="rect">
            <a:avLst/>
          </a:prstGeom>
          <a:gradFill>
            <a:gsLst>
              <a:gs pos="45000">
                <a:srgbClr val="163565"/>
              </a:gs>
              <a:gs pos="55000">
                <a:srgbClr val="B0D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 userDrawn="1"/>
        </p:nvGrpSpPr>
        <p:grpSpPr>
          <a:xfrm>
            <a:off x="8658405" y="6453533"/>
            <a:ext cx="512278" cy="396232"/>
            <a:chOff x="8658405" y="6453533"/>
            <a:chExt cx="512278" cy="396232"/>
          </a:xfrm>
        </p:grpSpPr>
        <p:sp>
          <p:nvSpPr>
            <p:cNvPr id="27" name="Ellipse 26"/>
            <p:cNvSpPr/>
            <p:nvPr userDrawn="1"/>
          </p:nvSpPr>
          <p:spPr>
            <a:xfrm>
              <a:off x="8846663" y="6561733"/>
              <a:ext cx="288000" cy="288032"/>
            </a:xfrm>
            <a:prstGeom prst="ellipse">
              <a:avLst/>
            </a:prstGeom>
            <a:solidFill>
              <a:srgbClr val="163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Ellipse 27"/>
            <p:cNvSpPr/>
            <p:nvPr userDrawn="1"/>
          </p:nvSpPr>
          <p:spPr>
            <a:xfrm>
              <a:off x="8658405" y="6453533"/>
              <a:ext cx="288032" cy="288032"/>
            </a:xfrm>
            <a:prstGeom prst="ellipse">
              <a:avLst/>
            </a:prstGeom>
            <a:solidFill>
              <a:srgbClr val="B0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5" name="ZoneTexte 4"/>
            <p:cNvSpPr txBox="1"/>
            <p:nvPr userDrawn="1"/>
          </p:nvSpPr>
          <p:spPr>
            <a:xfrm>
              <a:off x="8810643" y="6582638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chemeClr val="bg1"/>
                  </a:solidFill>
                </a:rPr>
                <a:t>XX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10592" y="6525344"/>
            <a:ext cx="816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xx/xx/2014</a:t>
            </a:r>
            <a:endParaRPr lang="fr-FR" sz="1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81596" y="6525344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Occasion</a:t>
            </a:r>
            <a:endParaRPr lang="fr-FR" sz="1000" dirty="0"/>
          </a:p>
        </p:txBody>
      </p:sp>
      <p:sp>
        <p:nvSpPr>
          <p:cNvPr id="29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568346" y="6470710"/>
            <a:ext cx="468150" cy="25241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6356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0D300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0D30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0D3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0D3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0D30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wmf"/><Relationship Id="rId18" Type="http://schemas.openxmlformats.org/officeDocument/2006/relationships/image" Target="../media/image28.pn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46176"/>
            <a:ext cx="9144000" cy="1898848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dirty="0" smtClean="0">
                <a:solidFill>
                  <a:srgbClr val="163565"/>
                </a:solidFill>
                <a:latin typeface="Trebuchet MS" pitchFamily="-112" charset="0"/>
                <a:cs typeface="Times New Roman" pitchFamily="-112" charset="0"/>
              </a:rPr>
              <a:t>Titre</a:t>
            </a:r>
            <a:endParaRPr lang="fr-FR" altLang="fr-FR" sz="3200" dirty="0" smtClean="0">
              <a:solidFill>
                <a:srgbClr val="163565"/>
              </a:solidFill>
              <a:latin typeface="Trebuchet MS" pitchFamily="-11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92996"/>
            <a:ext cx="9144000" cy="7654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000" b="1" dirty="0" smtClean="0">
                <a:solidFill>
                  <a:srgbClr val="606060"/>
                </a:solidFill>
                <a:latin typeface="Trebuchet MS" pitchFamily="-112" charset="0"/>
              </a:rPr>
              <a:t>Auteurs</a:t>
            </a:r>
            <a:endParaRPr lang="fr-FR" altLang="fr-FR" sz="2000" dirty="0" smtClean="0">
              <a:solidFill>
                <a:srgbClr val="606060"/>
              </a:solidFill>
              <a:latin typeface="Trebuchet MS" pitchFamily="-112" charset="0"/>
            </a:endParaRPr>
          </a:p>
        </p:txBody>
      </p:sp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35496" y="6127524"/>
            <a:ext cx="2736304" cy="654276"/>
            <a:chOff x="39216" y="5791200"/>
            <a:chExt cx="4461556" cy="1066800"/>
          </a:xfrm>
        </p:grpSpPr>
        <p:sp>
          <p:nvSpPr>
            <p:cNvPr id="2054" name="Rectangle 3"/>
            <p:cNvSpPr txBox="1">
              <a:spLocks noChangeArrowheads="1"/>
            </p:cNvSpPr>
            <p:nvPr/>
          </p:nvSpPr>
          <p:spPr bwMode="auto">
            <a:xfrm>
              <a:off x="39216" y="6424614"/>
              <a:ext cx="4461556" cy="433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fr-FR" altLang="fr-FR" sz="1600" b="1" dirty="0">
                  <a:solidFill>
                    <a:srgbClr val="606060"/>
                  </a:solidFill>
                  <a:latin typeface="Trebuchet MS" pitchFamily="-112" charset="0"/>
                </a:rPr>
                <a:t>AAP Région PDL 2012</a:t>
              </a:r>
              <a:endParaRPr lang="fr-FR" altLang="fr-FR" sz="1600" dirty="0">
                <a:solidFill>
                  <a:srgbClr val="606060"/>
                </a:solidFill>
                <a:latin typeface="Trebuchet MS" pitchFamily="-112" charset="0"/>
              </a:endParaRPr>
            </a:p>
          </p:txBody>
        </p:sp>
        <p:pic>
          <p:nvPicPr>
            <p:cNvPr id="2055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791200"/>
              <a:ext cx="2305050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22" descr="LogoRSPDL H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09497"/>
            <a:ext cx="1467272" cy="4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12" y="4990492"/>
            <a:ext cx="9144000" cy="382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000" b="1" dirty="0" smtClean="0">
                <a:solidFill>
                  <a:srgbClr val="606060"/>
                </a:solidFill>
                <a:latin typeface="Trebuchet MS" pitchFamily="-112" charset="0"/>
              </a:rPr>
              <a:t>Date</a:t>
            </a:r>
            <a:endParaRPr lang="fr-FR" altLang="fr-FR" sz="2000" dirty="0" smtClean="0">
              <a:solidFill>
                <a:srgbClr val="606060"/>
              </a:solidFill>
              <a:latin typeface="Trebuchet MS" pitchFamily="-112" charset="0"/>
            </a:endParaRPr>
          </a:p>
        </p:txBody>
      </p:sp>
      <p:pic>
        <p:nvPicPr>
          <p:cNvPr id="1026" name="Picture 2" descr="D:\Documents\lardy-j\Documents\Projet_ANOPACy\LogosANOPACy\LogoANOPACy_BV_6x2_tra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733256"/>
            <a:ext cx="2997406" cy="106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5145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 dirty="0"/>
          </a:p>
        </p:txBody>
      </p:sp>
      <p:grpSp>
        <p:nvGrpSpPr>
          <p:cNvPr id="3" name="Groupe 2"/>
          <p:cNvGrpSpPr/>
          <p:nvPr/>
        </p:nvGrpSpPr>
        <p:grpSpPr>
          <a:xfrm>
            <a:off x="109315" y="1124744"/>
            <a:ext cx="8895220" cy="4856286"/>
            <a:chOff x="109315" y="1124744"/>
            <a:chExt cx="8895220" cy="4856286"/>
          </a:xfrm>
        </p:grpSpPr>
        <p:pic>
          <p:nvPicPr>
            <p:cNvPr id="29" name="Image 19" descr="POLE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897" y="1545577"/>
              <a:ext cx="1006729" cy="75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15" descr="LogoPprime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73" y="5068963"/>
              <a:ext cx="2701538" cy="91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2" descr="LogoRSPDL H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966" y="4293096"/>
              <a:ext cx="1561920" cy="50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Screen shot 2009-11-08 at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9" t="24467" r="7649" b="64403"/>
            <a:stretch>
              <a:fillRect/>
            </a:stretch>
          </p:blipFill>
          <p:spPr bwMode="auto">
            <a:xfrm>
              <a:off x="6995841" y="3429000"/>
              <a:ext cx="1855004" cy="45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e 32"/>
            <p:cNvGrpSpPr/>
            <p:nvPr/>
          </p:nvGrpSpPr>
          <p:grpSpPr>
            <a:xfrm>
              <a:off x="109315" y="2636912"/>
              <a:ext cx="1965740" cy="1125780"/>
              <a:chOff x="490682" y="2205441"/>
              <a:chExt cx="1965740" cy="1125780"/>
            </a:xfrm>
          </p:grpSpPr>
          <p:pic>
            <p:nvPicPr>
              <p:cNvPr id="49" name="Image 13" descr="Unknown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682" y="2205441"/>
                <a:ext cx="686245" cy="686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Image 14" descr="UJM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9868" y="2648550"/>
                <a:ext cx="1086554" cy="682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Image 12" descr="LOGO_LPE.jp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8462" y="2263987"/>
                <a:ext cx="1029367" cy="35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4" name="Image 20" descr="logo_avironfrance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239" y="1312734"/>
              <a:ext cx="1598855" cy="914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 21" descr="logo_MR_INSEP2.tif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321" y="1124744"/>
              <a:ext cx="960266" cy="1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 descr="C:\Documents and Settings\Clement\Mes documents\Downloads\img_1085664064347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87" y="3717032"/>
              <a:ext cx="1198546" cy="60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Image 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564" y="2186774"/>
              <a:ext cx="1046047" cy="47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462" y="1560945"/>
              <a:ext cx="1542859" cy="646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 26" descr="logo_FFC.gi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609" y="1505946"/>
              <a:ext cx="1505926" cy="80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Image 1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376" y="5180411"/>
              <a:ext cx="2822421" cy="80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Image 27" descr="logossrpe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336" y="2555325"/>
              <a:ext cx="1142550" cy="65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" descr="logo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49" y="4365104"/>
              <a:ext cx="1440397" cy="514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 descr="D:\Documents\lardy-j\Documents\Projet_ANOPACy\LogosANOPACy\LogoANOPACy_BV_6x2_trans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564" y="2708920"/>
              <a:ext cx="5020229" cy="182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oupe 43"/>
            <p:cNvGrpSpPr>
              <a:grpSpLocks noChangeAspect="1"/>
            </p:cNvGrpSpPr>
            <p:nvPr/>
          </p:nvGrpSpPr>
          <p:grpSpPr>
            <a:xfrm>
              <a:off x="210406" y="1505946"/>
              <a:ext cx="1511414" cy="860477"/>
              <a:chOff x="-2412776" y="2195341"/>
              <a:chExt cx="1848103" cy="1052161"/>
            </a:xfrm>
          </p:grpSpPr>
          <p:pic>
            <p:nvPicPr>
              <p:cNvPr id="47" name="Picture 2" descr="D:\Documents\lardy-j\Documents\Projet_ANOPACy\LogosANOPACy\LogosPartenaires\UQ_logo_text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2776" y="2195341"/>
                <a:ext cx="1848103" cy="548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3" descr="D:\Documents\lardy-j\Documents\Projet_ANOPACy\LogosANOPACy\LogosPartenaires\CCRE_Spine.pn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2776" y="2759554"/>
                <a:ext cx="1848103" cy="487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Picture 2" descr="D:\Documents\lardy-j\Documents\Projet_ANOPACy\LogosANOPACy\LogosPartenaires\FEDER_large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437" y="5524996"/>
              <a:ext cx="2743201" cy="44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" descr="D:\Documents\lardy-j\Documents\Projet_ANOPACy\LogosANOPACy\LogosPartenaires\FEDER_Europe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6094" y="4974042"/>
              <a:ext cx="1015043" cy="679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07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10</Words>
  <Application>Microsoft Office PowerPoint</Application>
  <PresentationFormat>Affichage à l'écran (4:3)</PresentationFormat>
  <Paragraphs>7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Titre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et optimisation des performances  en Aviron et Cyclisme : l’impact de nouvelles technologies de recherche et d’aide à l’entraînement   Approches mécanique, biologique, neurophysiologique et cognitive  ANOPACy</dc:title>
  <dc:creator>Julien</dc:creator>
  <cp:lastModifiedBy>Julien LARDY</cp:lastModifiedBy>
  <cp:revision>112</cp:revision>
  <dcterms:created xsi:type="dcterms:W3CDTF">2013-10-02T07:38:52Z</dcterms:created>
  <dcterms:modified xsi:type="dcterms:W3CDTF">2014-05-23T14:27:28Z</dcterms:modified>
</cp:coreProperties>
</file>